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64246-BAED-46DF-9A16-4122CD89F8C9}" type="datetimeFigureOut">
              <a:rPr lang="zh-CN" altLang="en-US" smtClean="0"/>
              <a:t>2013/10/6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86E2F-E7DF-49F6-9C3A-145883A7D4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6607" y="188268"/>
            <a:ext cx="899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       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discovery of the neutron by James Chadwick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407" y="2640278"/>
            <a:ext cx="2014728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James Chadwick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1891-1974</a:t>
            </a:r>
            <a:r>
              <a:rPr lang="zh-CN" altLang="en-US" sz="1600" dirty="0" smtClean="0">
                <a:latin typeface="Times New Roman" pitchFamily="18" charset="0"/>
                <a:cs typeface="Times New Roman" pitchFamily="18" charset="0"/>
              </a:rPr>
              <a:t>）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4343401" y="1219201"/>
            <a:ext cx="304800" cy="457200"/>
          </a:xfrm>
          <a:prstGeom prst="downArrow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28382" y="3352800"/>
            <a:ext cx="2608471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Chadwick’s equation: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7086600" y="1278685"/>
            <a:ext cx="1828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Because of that ,</a:t>
            </a:r>
          </a:p>
          <a:p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In 1932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, Chadwick proposed that this particle was Rutherford's neutron. In 1935, he was awarded the 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Nobel Prize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 for his discovery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200400"/>
            <a:ext cx="677163" cy="53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矩形 27"/>
          <p:cNvSpPr/>
          <p:nvPr/>
        </p:nvSpPr>
        <p:spPr>
          <a:xfrm>
            <a:off x="304800" y="5486400"/>
            <a:ext cx="1828799" cy="7386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 Atom composed of electron proton and neutron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26"/>
          <p:cNvSpPr txBox="1"/>
          <p:nvPr/>
        </p:nvSpPr>
        <p:spPr>
          <a:xfrm>
            <a:off x="3581400" y="4648200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result he got: </a:t>
            </a:r>
          </a:p>
          <a:p>
            <a:endParaRPr lang="en-US" dirty="0"/>
          </a:p>
        </p:txBody>
      </p:sp>
      <p:sp>
        <p:nvSpPr>
          <p:cNvPr id="33" name="TextBox 27"/>
          <p:cNvSpPr txBox="1"/>
          <p:nvPr/>
        </p:nvSpPr>
        <p:spPr>
          <a:xfrm>
            <a:off x="3276600" y="55626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hich he called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n to be neutron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76600" y="8382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The experiment he did: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jj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676400"/>
            <a:ext cx="4143375" cy="1104900"/>
          </a:xfrm>
          <a:prstGeom prst="rect">
            <a:avLst/>
          </a:prstGeom>
          <a:noFill/>
        </p:spPr>
      </p:pic>
      <p:pic>
        <p:nvPicPr>
          <p:cNvPr id="1027" name="Picture 3" descr="C:\Users\jj\Desktop\chadwick-110x1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914400"/>
            <a:ext cx="1447800" cy="1600200"/>
          </a:xfrm>
          <a:prstGeom prst="rect">
            <a:avLst/>
          </a:prstGeom>
          <a:noFill/>
        </p:spPr>
      </p:pic>
      <p:pic>
        <p:nvPicPr>
          <p:cNvPr id="1028" name="Picture 4" descr="C:\Users\jj\Desktop\atom with neutron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3276600"/>
            <a:ext cx="2157412" cy="1952625"/>
          </a:xfrm>
          <a:prstGeom prst="rect">
            <a:avLst/>
          </a:prstGeom>
          <a:noFill/>
        </p:spPr>
      </p:pic>
      <p:sp>
        <p:nvSpPr>
          <p:cNvPr id="47" name="下箭头 46"/>
          <p:cNvSpPr/>
          <p:nvPr/>
        </p:nvSpPr>
        <p:spPr>
          <a:xfrm>
            <a:off x="4343400" y="2819400"/>
            <a:ext cx="304799" cy="457199"/>
          </a:xfrm>
          <a:prstGeom prst="downArrow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30" name="Picture 6" descr="http://dev.physicslab.org/img/80417628-60b4-43ff-aa2f-bc40bf53ce7f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3657600"/>
            <a:ext cx="1981200" cy="381000"/>
          </a:xfrm>
          <a:prstGeom prst="rect">
            <a:avLst/>
          </a:prstGeom>
          <a:noFill/>
        </p:spPr>
      </p:pic>
      <p:sp>
        <p:nvSpPr>
          <p:cNvPr id="49" name="下箭头 48"/>
          <p:cNvSpPr/>
          <p:nvPr/>
        </p:nvSpPr>
        <p:spPr>
          <a:xfrm>
            <a:off x="4343400" y="4191000"/>
            <a:ext cx="304799" cy="457199"/>
          </a:xfrm>
          <a:prstGeom prst="downArrow">
            <a:avLst/>
          </a:prstGeom>
          <a:solidFill>
            <a:schemeClr val="tx1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32" name="Picture 8" descr="http://dev.physicslab.org/img/26f6b505-d0d5-47c6-8178-1dfcc8b85135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5029200"/>
            <a:ext cx="2057400" cy="457200"/>
          </a:xfrm>
          <a:prstGeom prst="rect">
            <a:avLst/>
          </a:prstGeom>
          <a:noFill/>
        </p:spPr>
      </p:pic>
      <p:sp>
        <p:nvSpPr>
          <p:cNvPr id="51" name="TextBox 50"/>
          <p:cNvSpPr txBox="1"/>
          <p:nvPr/>
        </p:nvSpPr>
        <p:spPr>
          <a:xfrm>
            <a:off x="7239000" y="3733800"/>
            <a:ext cx="1447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Application:</a:t>
            </a:r>
          </a:p>
          <a:p>
            <a:pPr marL="342900" indent="-342900">
              <a:buAutoNum type="arabicPeriod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Nuclear fission </a:t>
            </a:r>
          </a:p>
          <a:p>
            <a:pPr marL="342900" indent="-342900">
              <a:buAutoNum type="arabicPeriod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Nuclear weapon and Nuclear power plants</a:t>
            </a:r>
          </a:p>
          <a:p>
            <a:pPr marL="342900" indent="-342900">
              <a:buAutoNum type="arabicPeriod"/>
            </a:pP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 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79</Words>
  <Application>Microsoft Office PowerPoint</Application>
  <PresentationFormat>全屏显示(4:3)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jj</dc:creator>
  <cp:lastModifiedBy>jj</cp:lastModifiedBy>
  <cp:revision>4</cp:revision>
  <dcterms:created xsi:type="dcterms:W3CDTF">2013-10-06T21:45:46Z</dcterms:created>
  <dcterms:modified xsi:type="dcterms:W3CDTF">2013-10-06T22:22:15Z</dcterms:modified>
</cp:coreProperties>
</file>